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9" r:id="rId3"/>
    <p:sldId id="260" r:id="rId4"/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F173E-DBDE-3343-A89F-09FA58AF2C6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9AED8-C2C2-A149-B3BC-DF12734FF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5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9AED8-C2C2-A149-B3BC-DF12734FF9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0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3958-0163-461A-ABF1-8C08E01DFAF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02F971-8B56-4BB3-8DAD-C8C9D5B11DF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3958-0163-461A-ABF1-8C08E01DFAF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F971-8B56-4BB3-8DAD-C8C9D5B11D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3958-0163-461A-ABF1-8C08E01DFAF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F971-8B56-4BB3-8DAD-C8C9D5B11D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A23958-0163-461A-ABF1-8C08E01DFAF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902F971-8B56-4BB3-8DAD-C8C9D5B11DF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3958-0163-461A-ABF1-8C08E01DFAF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F971-8B56-4BB3-8DAD-C8C9D5B11DF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3958-0163-461A-ABF1-8C08E01DFAF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F971-8B56-4BB3-8DAD-C8C9D5B11DF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F971-8B56-4BB3-8DAD-C8C9D5B11D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3958-0163-461A-ABF1-8C08E01DFAF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3958-0163-461A-ABF1-8C08E01DFAF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F971-8B56-4BB3-8DAD-C8C9D5B11DF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3958-0163-461A-ABF1-8C08E01DFAF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F971-8B56-4BB3-8DAD-C8C9D5B11D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A23958-0163-461A-ABF1-8C08E01DFAF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02F971-8B56-4BB3-8DAD-C8C9D5B11D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3958-0163-461A-ABF1-8C08E01DFAF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02F971-8B56-4BB3-8DAD-C8C9D5B11D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5A23958-0163-461A-ABF1-8C08E01DFAF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902F971-8B56-4BB3-8DAD-C8C9D5B11DF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Escribe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siguiente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fecha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nombre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Hazlo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Contesta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oración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completa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no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tienes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copiar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pregunta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2"/>
            <a:r>
              <a:rPr lang="en-US" sz="2400" dirty="0" smtClean="0">
                <a:latin typeface="Arial" pitchFamily="34" charset="0"/>
                <a:cs typeface="Arial" pitchFamily="34" charset="0"/>
              </a:rPr>
              <a:t>¿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Cómo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pasaste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últimas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semanas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vacaciones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lvl="2"/>
            <a:r>
              <a:rPr lang="en-US" sz="2400" dirty="0" smtClean="0">
                <a:latin typeface="Arial" pitchFamily="34" charset="0"/>
                <a:cs typeface="Arial" pitchFamily="34" charset="0"/>
              </a:rPr>
              <a:t>¿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Qué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más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esperas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 la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clase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 AP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español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lvl="2"/>
            <a:r>
              <a:rPr lang="en-US" sz="2400" dirty="0" smtClean="0">
                <a:latin typeface="Arial" pitchFamily="34" charset="0"/>
                <a:cs typeface="Arial" pitchFamily="34" charset="0"/>
              </a:rPr>
              <a:t>¿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Qué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más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asusta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 la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clase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¡Buenos </a:t>
            </a:r>
            <a:r>
              <a:rPr lang="en-US" dirty="0" err="1" smtClean="0"/>
              <a:t>d</a:t>
            </a:r>
            <a:r>
              <a:rPr lang="en-US" dirty="0" err="1" smtClean="0">
                <a:latin typeface="Calibri"/>
              </a:rPr>
              <a:t>Ías</a:t>
            </a:r>
            <a:r>
              <a:rPr lang="en-US" dirty="0" smtClean="0">
                <a:latin typeface="Calibri"/>
              </a:rPr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1800" y="64261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 </a:t>
            </a:r>
            <a:r>
              <a:rPr lang="en-US" sz="2800" dirty="0" err="1" smtClean="0"/>
              <a:t>verano</a:t>
            </a:r>
            <a:r>
              <a:rPr lang="en-US" sz="2800" dirty="0" smtClean="0"/>
              <a:t> de la </a:t>
            </a:r>
            <a:r>
              <a:rPr lang="en-US" sz="2800" dirty="0" err="1" smtClean="0"/>
              <a:t>Se</a:t>
            </a:r>
            <a:r>
              <a:rPr lang="en-US" sz="2800" dirty="0" err="1" smtClean="0"/>
              <a:t>ñorita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pic>
        <p:nvPicPr>
          <p:cNvPr id="2" name="Picture 1" descr="IMG_052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533400"/>
            <a:ext cx="1981200" cy="2641600"/>
          </a:xfrm>
          <a:prstGeom prst="rect">
            <a:avLst/>
          </a:prstGeom>
        </p:spPr>
      </p:pic>
      <p:pic>
        <p:nvPicPr>
          <p:cNvPr id="5" name="Picture 4" descr="IMG_053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62400" y="304800"/>
            <a:ext cx="2286000" cy="3048000"/>
          </a:xfrm>
          <a:prstGeom prst="rect">
            <a:avLst/>
          </a:prstGeom>
        </p:spPr>
      </p:pic>
      <p:pic>
        <p:nvPicPr>
          <p:cNvPr id="6" name="Picture 5" descr="IMG_069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00400"/>
            <a:ext cx="1981200" cy="3235960"/>
          </a:xfrm>
          <a:prstGeom prst="rect">
            <a:avLst/>
          </a:prstGeom>
        </p:spPr>
      </p:pic>
      <p:pic>
        <p:nvPicPr>
          <p:cNvPr id="7" name="Picture 6" descr="IMG_067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048000"/>
            <a:ext cx="447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58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1800" y="64261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 </a:t>
            </a:r>
            <a:r>
              <a:rPr lang="en-US" sz="2800" dirty="0" err="1" smtClean="0"/>
              <a:t>verano</a:t>
            </a:r>
            <a:r>
              <a:rPr lang="en-US" sz="2800" dirty="0" smtClean="0"/>
              <a:t> del </a:t>
            </a:r>
            <a:r>
              <a:rPr lang="en-US" sz="2800" dirty="0" err="1" smtClean="0"/>
              <a:t>Se</a:t>
            </a:r>
            <a:r>
              <a:rPr lang="en-US" sz="2800" dirty="0" err="1" smtClean="0"/>
              <a:t>ñor</a:t>
            </a:r>
            <a:r>
              <a:rPr lang="en-U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838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Describir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explicar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expectativas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AP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español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entender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necesario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lograr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éxito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Conjugar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usar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verbos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en el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tiempo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pretérito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describir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acciones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acabadas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/>
              <a:t>Horario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Hazlo</a:t>
            </a:r>
            <a:endParaRPr lang="en-US" dirty="0" smtClean="0"/>
          </a:p>
          <a:p>
            <a:pPr lvl="1"/>
            <a:r>
              <a:rPr lang="en-US" dirty="0" err="1" smtClean="0"/>
              <a:t>Expectativas</a:t>
            </a:r>
            <a:endParaRPr lang="en-US" dirty="0" smtClean="0"/>
          </a:p>
          <a:p>
            <a:pPr lvl="1"/>
            <a:r>
              <a:rPr lang="en-US" dirty="0" smtClean="0"/>
              <a:t>El </a:t>
            </a:r>
            <a:r>
              <a:rPr lang="en-US" dirty="0" err="1" smtClean="0"/>
              <a:t>examen</a:t>
            </a:r>
            <a:r>
              <a:rPr lang="en-US" dirty="0" smtClean="0"/>
              <a:t> de AP</a:t>
            </a:r>
          </a:p>
          <a:p>
            <a:pPr lvl="1"/>
            <a:r>
              <a:rPr lang="en-US" dirty="0" smtClean="0"/>
              <a:t>El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pretérito</a:t>
            </a:r>
            <a:endParaRPr lang="en-US" dirty="0" smtClean="0"/>
          </a:p>
          <a:p>
            <a:pPr lvl="1"/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invasión</a:t>
            </a:r>
            <a:r>
              <a:rPr lang="en-US" dirty="0" smtClean="0"/>
              <a:t> musical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Metas</a:t>
            </a:r>
            <a:r>
              <a:rPr lang="en-US" dirty="0"/>
              <a:t>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mañana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Preguntas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la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entrevista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diez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y el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nombre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compañero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/a/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Manual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actividades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páginas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4 y 5,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actividades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1-7 y 1-8.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Para el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viernes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el </a:t>
            </a:r>
            <a:r>
              <a:rPr lang="en-US" dirty="0">
                <a:latin typeface="Arial" pitchFamily="34" charset="0"/>
                <a:cs typeface="Arial" pitchFamily="34" charset="0"/>
              </a:rPr>
              <a:t>8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agosto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PRUEBA</a:t>
            </a: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Estudiar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vocabulario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modas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página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5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conexiones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y el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cuerpo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humano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página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270 de AP)- ¡PRUEBA!</a:t>
            </a: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Proyecto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la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entrevista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Tarea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201</Words>
  <Application>Microsoft Macintosh PowerPoint</Application>
  <PresentationFormat>On-screen Show (4:3)</PresentationFormat>
  <Paragraphs>28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Paper</vt:lpstr>
      <vt:lpstr>¡Buenos dÍas!</vt:lpstr>
      <vt:lpstr>PowerPoint Presentation</vt:lpstr>
      <vt:lpstr>PowerPoint Presentation</vt:lpstr>
      <vt:lpstr>Metas:</vt:lpstr>
      <vt:lpstr>Tarea</vt:lpstr>
    </vt:vector>
  </TitlesOfParts>
  <Company>KIPP NYC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¡Buenos dÍas!</dc:title>
  <dc:creator>JImwold</dc:creator>
  <cp:lastModifiedBy>KIPP  Atlanta Collegiate</cp:lastModifiedBy>
  <cp:revision>14</cp:revision>
  <dcterms:created xsi:type="dcterms:W3CDTF">2010-07-15T11:55:14Z</dcterms:created>
  <dcterms:modified xsi:type="dcterms:W3CDTF">2014-07-31T07:34:03Z</dcterms:modified>
</cp:coreProperties>
</file>