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80" y="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A23958-0163-461A-ABF1-8C08E01DFAF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02F971-8B56-4BB3-8DAD-C8C9D5B11DF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¡Buenos </a:t>
            </a:r>
            <a:r>
              <a:rPr lang="en-US" dirty="0" err="1" smtClean="0"/>
              <a:t>d</a:t>
            </a:r>
            <a:r>
              <a:rPr lang="en-US" dirty="0" err="1" smtClean="0">
                <a:latin typeface="Calibri"/>
              </a:rPr>
              <a:t>Ías</a:t>
            </a:r>
            <a:r>
              <a:rPr lang="en-US" dirty="0" smtClean="0">
                <a:latin typeface="Calibri"/>
              </a:rPr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Acuérdate, escribe la fecha y tu nombre antes de contestar las siguientes preguntas en oraciones completas:</a:t>
            </a:r>
            <a:endParaRPr lang="en-US" dirty="0"/>
          </a:p>
          <a:p>
            <a:pPr lvl="1"/>
            <a:r>
              <a:rPr lang="es-ES" dirty="0"/>
              <a:t>¿Qué encontraste lo más difícil de la clase de español el año anterior? (</a:t>
            </a:r>
            <a:r>
              <a:rPr lang="es-ES" i="1" dirty="0"/>
              <a:t>usa el tiempo pretérito al contestar</a:t>
            </a:r>
            <a:r>
              <a:rPr lang="es-ES" dirty="0"/>
              <a:t>)</a:t>
            </a:r>
            <a:endParaRPr lang="en-US" dirty="0"/>
          </a:p>
          <a:p>
            <a:pPr lvl="1"/>
            <a:r>
              <a:rPr lang="es-ES" dirty="0"/>
              <a:t>Describe en por lo menos tres oraciones cómo pasaste tu cumpleaños favorito.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48" y="1524000"/>
            <a:ext cx="33265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Conjugar</a:t>
            </a:r>
            <a:r>
              <a:rPr lang="en-US" dirty="0" smtClean="0"/>
              <a:t> y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r>
              <a:rPr lang="en-US" dirty="0" smtClean="0"/>
              <a:t> en 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pretérito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emplear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r>
              <a:rPr lang="en-US" dirty="0" smtClean="0"/>
              <a:t> al </a:t>
            </a:r>
            <a:r>
              <a:rPr lang="en-US" dirty="0" err="1" smtClean="0"/>
              <a:t>comunicar</a:t>
            </a:r>
            <a:r>
              <a:rPr lang="en-US" dirty="0" smtClean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de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acabadas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Horario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Hazlo</a:t>
            </a:r>
            <a:endParaRPr lang="en-US" dirty="0"/>
          </a:p>
          <a:p>
            <a:pPr lvl="1"/>
            <a:r>
              <a:rPr lang="en-US" dirty="0" err="1"/>
              <a:t>Fui</a:t>
            </a:r>
            <a:r>
              <a:rPr lang="en-US" dirty="0"/>
              <a:t> y di </a:t>
            </a:r>
          </a:p>
          <a:p>
            <a:pPr lvl="1"/>
            <a:r>
              <a:rPr lang="en-US" dirty="0" err="1"/>
              <a:t>Verbos</a:t>
            </a:r>
            <a:r>
              <a:rPr lang="en-US" dirty="0"/>
              <a:t> sin </a:t>
            </a:r>
            <a:r>
              <a:rPr lang="en-US" dirty="0" err="1"/>
              <a:t>accento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Debate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/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Para </a:t>
            </a:r>
            <a:r>
              <a:rPr lang="en-US" sz="2800" dirty="0" err="1"/>
              <a:t>mañana</a:t>
            </a:r>
            <a:r>
              <a:rPr lang="en-US" sz="2800" dirty="0"/>
              <a:t>: </a:t>
            </a:r>
          </a:p>
          <a:p>
            <a:pPr lvl="1"/>
            <a:r>
              <a:rPr lang="es-ES" dirty="0"/>
              <a:t>Lectura 1- hoja aparte</a:t>
            </a:r>
            <a:endParaRPr lang="en-US" dirty="0"/>
          </a:p>
          <a:p>
            <a:pPr lvl="1"/>
            <a:r>
              <a:rPr lang="es-ES" dirty="0"/>
              <a:t>Escritura informal- hoja aparte (por lo menos 60 palabras en total)</a:t>
            </a:r>
            <a:endParaRPr lang="en-US" dirty="0"/>
          </a:p>
          <a:p>
            <a:r>
              <a:rPr lang="es-ES" sz="2800" dirty="0"/>
              <a:t>Para el miércoles, el </a:t>
            </a:r>
            <a:r>
              <a:rPr lang="es-ES" sz="2800" dirty="0" smtClean="0"/>
              <a:t>13 </a:t>
            </a:r>
            <a:r>
              <a:rPr lang="es-ES" sz="2800" dirty="0"/>
              <a:t>de agosto:</a:t>
            </a:r>
            <a:endParaRPr lang="en-US" sz="2800" dirty="0"/>
          </a:p>
          <a:p>
            <a:pPr lvl="1"/>
            <a:r>
              <a:rPr lang="es-ES" dirty="0"/>
              <a:t>EXAMEN</a:t>
            </a:r>
            <a:endParaRPr lang="en-US" dirty="0"/>
          </a:p>
          <a:p>
            <a:pPr lvl="2"/>
            <a:r>
              <a:rPr lang="es-ES" dirty="0"/>
              <a:t>Estudia vocabulario en las páginas 5 y 21 de </a:t>
            </a:r>
            <a:r>
              <a:rPr lang="es-ES" i="1" dirty="0"/>
              <a:t>Conexiones</a:t>
            </a:r>
            <a:endParaRPr lang="en-US" dirty="0"/>
          </a:p>
          <a:p>
            <a:pPr lvl="2"/>
            <a:r>
              <a:rPr lang="es-ES" dirty="0"/>
              <a:t>Estudia el uso del pretérito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Tarea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El plástico fue el invento más importante del siglo XX.</a:t>
            </a:r>
            <a:endParaRPr lang="en-US" dirty="0"/>
          </a:p>
          <a:p>
            <a:pPr lvl="0"/>
            <a:r>
              <a:rPr lang="es-ES" dirty="0"/>
              <a:t>Calvin Klein tuvo el impacto más importante sobre la moda en los 90.</a:t>
            </a:r>
            <a:endParaRPr lang="en-US" dirty="0"/>
          </a:p>
          <a:p>
            <a:pPr lvl="0"/>
            <a:r>
              <a:rPr lang="es-ES" dirty="0"/>
              <a:t>Los góticos introdujeron el color negro en la moda.</a:t>
            </a:r>
            <a:endParaRPr lang="en-US" dirty="0"/>
          </a:p>
          <a:p>
            <a:r>
              <a:rPr lang="es-ES" dirty="0"/>
              <a:t>Los hippies no quisieron formar parte de la sociedad.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9173"/>
            <a:ext cx="2286000" cy="305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61" y="4800600"/>
            <a:ext cx="156686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83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186</Words>
  <Application>Microsoft Macintosh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¡Buenos dÍas!</vt:lpstr>
      <vt:lpstr>Metas:</vt:lpstr>
      <vt:lpstr>Tarea</vt:lpstr>
      <vt:lpstr>Debate</vt:lpstr>
    </vt:vector>
  </TitlesOfParts>
  <Company>KIPP NYC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¡Buenos dÍas!</dc:title>
  <dc:creator>JImwold</dc:creator>
  <cp:lastModifiedBy>KIPP  Atlanta Collegiate</cp:lastModifiedBy>
  <cp:revision>17</cp:revision>
  <dcterms:created xsi:type="dcterms:W3CDTF">2010-07-15T11:55:14Z</dcterms:created>
  <dcterms:modified xsi:type="dcterms:W3CDTF">2014-08-01T04:20:50Z</dcterms:modified>
</cp:coreProperties>
</file>