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87AFF7-76E3-403A-8E4E-A591B14E7289}" type="datetimeFigureOut">
              <a:rPr lang="en-US" smtClean="0"/>
              <a:t>8/1/14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377F47-C851-4C22-94BA-7073DA628D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Haz</a:t>
            </a:r>
            <a:r>
              <a:rPr lang="en-US" dirty="0" smtClean="0"/>
              <a:t> lo:</a:t>
            </a:r>
          </a:p>
          <a:p>
            <a:r>
              <a:rPr lang="es-ES" dirty="0"/>
              <a:t>Contesta las siguientes preguntas en una oración completa. ¡OJO! Acuérdate de los verbos que cambian de deletrea. Mira los apuntes de ayer como referencia. </a:t>
            </a:r>
            <a:endParaRPr lang="en-US" dirty="0"/>
          </a:p>
          <a:p>
            <a:pPr lvl="1"/>
            <a:r>
              <a:rPr lang="es-ES" dirty="0"/>
              <a:t>Describe una vez cuando llegaste tarde. ¿Qué pasó?</a:t>
            </a:r>
            <a:endParaRPr lang="en-US" dirty="0"/>
          </a:p>
          <a:p>
            <a:pPr lvl="1"/>
            <a:r>
              <a:rPr lang="es-ES" dirty="0"/>
              <a:t>¿A qué hora empezaste tu día hoy? ¿Esta es la hora normal, o es esta un poco más tarde de lo que estás acostumbrado? </a:t>
            </a:r>
            <a:endParaRPr lang="en-US" dirty="0"/>
          </a:p>
          <a:p>
            <a:pPr lvl="1"/>
            <a:r>
              <a:rPr lang="es-ES" dirty="0"/>
              <a:t>Describe la primera vez que tocaste un instrumento. ¿Cómo fue?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¡Buenos </a:t>
            </a:r>
            <a:r>
              <a:rPr lang="en-US" dirty="0" err="1" smtClean="0"/>
              <a:t>días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3579">
            <a:off x="3027073" y="5286738"/>
            <a:ext cx="2071688" cy="145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Conjugar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verbos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cambio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radical en 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tiempo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pretérito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efectivamente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todos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verbos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cuando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describiendo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acción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ocurrió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momento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específico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Horario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Hazlo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Verbos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cambio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radical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examen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AP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Escuchamos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verbo pedir es un verbo que cambia de e</a:t>
            </a:r>
            <a:r>
              <a:rPr lang="en-US" dirty="0">
                <a:sym typeface="Wingdings"/>
              </a:rPr>
              <a:t></a:t>
            </a:r>
            <a:r>
              <a:rPr lang="es-ES" dirty="0"/>
              <a:t>i. Otros verbos que cambian así en la forma él/ella/usted en el pretérito son: divertirse, mentir, preferir, reírse, repetir, seguir, sentir, servir, </a:t>
            </a:r>
            <a:r>
              <a:rPr lang="es-ES" dirty="0" smtClean="0"/>
              <a:t>vestirse</a:t>
            </a:r>
          </a:p>
          <a:p>
            <a:r>
              <a:rPr lang="es-ES" dirty="0"/>
              <a:t>El verbo dormir tiene un cambio radical también. La o cambia a u en la forma él/ella/usted en el pretérito. </a:t>
            </a:r>
            <a:endParaRPr lang="en-US" dirty="0"/>
          </a:p>
          <a:p>
            <a:pPr lvl="1"/>
            <a:r>
              <a:rPr lang="es-ES" i="1" dirty="0"/>
              <a:t>Yo dormí. Usted durmió. </a:t>
            </a:r>
            <a:r>
              <a:rPr lang="es-ES" dirty="0"/>
              <a:t>  </a:t>
            </a:r>
            <a:endParaRPr lang="en-US" dirty="0"/>
          </a:p>
          <a:p>
            <a:pPr lvl="1"/>
            <a:r>
              <a:rPr lang="es-ES" dirty="0"/>
              <a:t>Morir funciona igual que dormir. </a:t>
            </a:r>
            <a:endParaRPr lang="en-US" dirty="0"/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r>
              <a:rPr lang="en-US" dirty="0" smtClean="0"/>
              <a:t> radical...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Para el </a:t>
            </a:r>
            <a:r>
              <a:rPr lang="en-US" sz="2800" dirty="0" err="1"/>
              <a:t>lunes</a:t>
            </a:r>
            <a:r>
              <a:rPr lang="en-US" sz="2800" dirty="0"/>
              <a:t>: </a:t>
            </a:r>
          </a:p>
          <a:p>
            <a:pPr lvl="1"/>
            <a:r>
              <a:rPr lang="es-ES" dirty="0"/>
              <a:t>En el libro Amarillo de </a:t>
            </a:r>
            <a:r>
              <a:rPr lang="es-ES" i="1" dirty="0"/>
              <a:t>Conexiones:</a:t>
            </a:r>
            <a:endParaRPr lang="en-US" dirty="0"/>
          </a:p>
          <a:p>
            <a:pPr lvl="2"/>
            <a:r>
              <a:rPr lang="en-US" dirty="0"/>
              <a:t>Act 1-7</a:t>
            </a:r>
          </a:p>
          <a:p>
            <a:pPr lvl="2"/>
            <a:r>
              <a:rPr lang="en-US" dirty="0"/>
              <a:t>Act 1-9</a:t>
            </a:r>
          </a:p>
          <a:p>
            <a:pPr lvl="2"/>
            <a:r>
              <a:rPr lang="en-US" dirty="0"/>
              <a:t>Act 1-11</a:t>
            </a:r>
          </a:p>
          <a:p>
            <a:r>
              <a:rPr lang="es-ES" sz="2800" dirty="0"/>
              <a:t>Para el miércoles, </a:t>
            </a:r>
            <a:r>
              <a:rPr lang="es-ES" sz="2800"/>
              <a:t>el </a:t>
            </a:r>
            <a:r>
              <a:rPr lang="es-ES" sz="2800" smtClean="0"/>
              <a:t>13 </a:t>
            </a:r>
            <a:r>
              <a:rPr lang="es-ES" sz="2800" dirty="0"/>
              <a:t>de agosto:</a:t>
            </a:r>
            <a:endParaRPr lang="en-US" sz="2800" dirty="0"/>
          </a:p>
          <a:p>
            <a:pPr lvl="1"/>
            <a:r>
              <a:rPr lang="es-ES" dirty="0"/>
              <a:t>EXAMEN</a:t>
            </a:r>
            <a:endParaRPr lang="en-US" dirty="0"/>
          </a:p>
          <a:p>
            <a:pPr lvl="2"/>
            <a:r>
              <a:rPr lang="es-ES" dirty="0"/>
              <a:t>Estudia vocabulario en las páginas 5 y 21 de </a:t>
            </a:r>
            <a:r>
              <a:rPr lang="es-ES" i="1" dirty="0"/>
              <a:t>Conexiones</a:t>
            </a:r>
            <a:endParaRPr lang="en-US" dirty="0"/>
          </a:p>
          <a:p>
            <a:pPr lvl="2"/>
            <a:r>
              <a:rPr lang="es-ES" dirty="0"/>
              <a:t>Estudia el uso del pretérito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5327</TotalTime>
  <Words>269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¡Buenos días!</vt:lpstr>
      <vt:lpstr>Metas:</vt:lpstr>
      <vt:lpstr>Unos verbos de cambio radical... </vt:lpstr>
      <vt:lpstr>Tarea</vt:lpstr>
    </vt:vector>
  </TitlesOfParts>
  <Company>KIPP NYC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¡Buenos días!</dc:title>
  <dc:creator>JImwold</dc:creator>
  <cp:lastModifiedBy>KIPP  Atlanta Collegiate</cp:lastModifiedBy>
  <cp:revision>7</cp:revision>
  <dcterms:created xsi:type="dcterms:W3CDTF">2010-07-15T23:08:31Z</dcterms:created>
  <dcterms:modified xsi:type="dcterms:W3CDTF">2014-08-02T03:42:23Z</dcterms:modified>
</cp:coreProperties>
</file>